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4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4152-7EBA-4564-A18B-2AB4D9863E81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440D-735D-4A8B-9748-64F07540C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304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4152-7EBA-4564-A18B-2AB4D9863E81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440D-735D-4A8B-9748-64F07540C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50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4152-7EBA-4564-A18B-2AB4D9863E81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440D-735D-4A8B-9748-64F07540C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76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4152-7EBA-4564-A18B-2AB4D9863E81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440D-735D-4A8B-9748-64F07540C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133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4152-7EBA-4564-A18B-2AB4D9863E81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440D-735D-4A8B-9748-64F07540C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910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4152-7EBA-4564-A18B-2AB4D9863E81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440D-735D-4A8B-9748-64F07540C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66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4152-7EBA-4564-A18B-2AB4D9863E81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440D-735D-4A8B-9748-64F07540C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37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4152-7EBA-4564-A18B-2AB4D9863E81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440D-735D-4A8B-9748-64F07540C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7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4152-7EBA-4564-A18B-2AB4D9863E81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440D-735D-4A8B-9748-64F07540C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530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4152-7EBA-4564-A18B-2AB4D9863E81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440D-735D-4A8B-9748-64F07540C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01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4152-7EBA-4564-A18B-2AB4D9863E81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440D-735D-4A8B-9748-64F07540C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40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64152-7EBA-4564-A18B-2AB4D9863E81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E440D-735D-4A8B-9748-64F07540C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2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hanna@ebi.ac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69220"/>
            <a:ext cx="9144000" cy="939702"/>
          </a:xfrm>
        </p:spPr>
        <p:txBody>
          <a:bodyPr>
            <a:normAutofit/>
          </a:bodyPr>
          <a:lstStyle/>
          <a:p>
            <a:r>
              <a:rPr lang="en-GB" sz="4800" dirty="0" smtClean="0"/>
              <a:t>Instructions for introduction slides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99388"/>
            <a:ext cx="9144000" cy="3158412"/>
          </a:xfrm>
        </p:spPr>
        <p:txBody>
          <a:bodyPr>
            <a:normAutofit/>
          </a:bodyPr>
          <a:lstStyle/>
          <a:p>
            <a:r>
              <a:rPr lang="en-GB" dirty="0" smtClean="0"/>
              <a:t>Please use one slide to introduce yourself and the other </a:t>
            </a:r>
            <a:r>
              <a:rPr lang="en-GB" dirty="0" smtClean="0"/>
              <a:t>slide(s) </a:t>
            </a:r>
            <a:r>
              <a:rPr lang="en-GB" dirty="0" smtClean="0"/>
              <a:t>for your </a:t>
            </a:r>
            <a:r>
              <a:rPr lang="en-GB" dirty="0" smtClean="0"/>
              <a:t>research/poster. </a:t>
            </a:r>
            <a:r>
              <a:rPr lang="en-GB" dirty="0" smtClean="0"/>
              <a:t>You </a:t>
            </a:r>
            <a:r>
              <a:rPr lang="en-GB" dirty="0"/>
              <a:t>have exactly 2 </a:t>
            </a:r>
            <a:r>
              <a:rPr lang="en-GB" dirty="0" smtClean="0"/>
              <a:t>min</a:t>
            </a:r>
            <a:r>
              <a:rPr lang="en-GB" dirty="0"/>
              <a:t> </a:t>
            </a:r>
            <a:r>
              <a:rPr lang="en-GB" dirty="0" smtClean="0"/>
              <a:t>to present.</a:t>
            </a:r>
            <a:endParaRPr lang="en-GB" dirty="0" smtClean="0"/>
          </a:p>
          <a:p>
            <a:r>
              <a:rPr lang="en-GB" dirty="0" smtClean="0"/>
              <a:t>The slides of all students will be combined in a single presentation. (send the slides to </a:t>
            </a:r>
            <a:r>
              <a:rPr lang="en-GB" dirty="0" smtClean="0">
                <a:hlinkClick r:id="rId2"/>
              </a:rPr>
              <a:t>matser@ebi.ac.uk</a:t>
            </a:r>
            <a:r>
              <a:rPr lang="en-GB" dirty="0" smtClean="0"/>
              <a:t> by Friday 1</a:t>
            </a:r>
            <a:r>
              <a:rPr lang="en-GB" baseline="30000" dirty="0" smtClean="0"/>
              <a:t>st</a:t>
            </a:r>
            <a:r>
              <a:rPr lang="en-GB" dirty="0" smtClean="0"/>
              <a:t> June, use your surname as the filename)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0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Slide 1: Introduce yourself</a:t>
            </a:r>
            <a:br>
              <a:rPr lang="en-GB" dirty="0" smtClean="0"/>
            </a:br>
            <a:r>
              <a:rPr lang="en-GB" sz="3600" dirty="0"/>
              <a:t>(use your own title)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265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Slide 2: Introduce your </a:t>
            </a:r>
            <a:r>
              <a:rPr lang="en-GB" dirty="0" smtClean="0"/>
              <a:t>research/poster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(use your own title)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If needed you can use more than 1 slide for your research but make sure you stick to the 2 min time limit.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 smtClean="0"/>
              <a:t>We will be checking!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13362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99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Instructions for introduction slides</vt:lpstr>
      <vt:lpstr>Slide 1: Introduce yourself (use your own title)</vt:lpstr>
      <vt:lpstr>Slide 2: Introduce your research/poster  (use your own title)</vt:lpstr>
    </vt:vector>
  </TitlesOfParts>
  <Company>EMBL-EBI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Introduction slide</dc:title>
  <dc:creator>outreach</dc:creator>
  <cp:lastModifiedBy>outreach</cp:lastModifiedBy>
  <cp:revision>13</cp:revision>
  <dcterms:created xsi:type="dcterms:W3CDTF">2017-01-20T13:58:14Z</dcterms:created>
  <dcterms:modified xsi:type="dcterms:W3CDTF">2018-05-11T10:44:30Z</dcterms:modified>
</cp:coreProperties>
</file>